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94304-5FE9-1026-3D64-51581D257C3F}" v="2" dt="2021-12-01T16:40:28.885"/>
    <p1510:client id="{9CB979E3-46C8-4F9F-A27A-832EDB164B28}" v="980" dt="2021-12-01T16:48:44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B0BDBB-6622-49B3-9107-052DEFC963DC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FA44310B-9B24-43CD-8410-9E7A9C2762DD}">
      <dgm:prSet phldrT="[Teksti]"/>
      <dgm:spPr>
        <a:solidFill>
          <a:srgbClr val="FFC000"/>
        </a:solidFill>
        <a:ln>
          <a:noFill/>
        </a:ln>
      </dgm:spPr>
      <dgm:t>
        <a:bodyPr/>
        <a:lstStyle/>
        <a:p>
          <a:pPr>
            <a:buNone/>
          </a:pPr>
          <a:r>
            <a:rPr lang="fi-FI" sz="2200" b="1" dirty="0">
              <a:solidFill>
                <a:schemeClr val="tx1"/>
              </a:solidFill>
            </a:rPr>
            <a:t>TAVOITTEENA</a:t>
          </a:r>
        </a:p>
      </dgm:t>
    </dgm:pt>
    <dgm:pt modelId="{030A1F59-FC1B-4BB2-9C60-767A36E40067}" type="parTrans" cxnId="{C505BE4B-241F-42E1-8E4C-1E287E8F47C3}">
      <dgm:prSet/>
      <dgm:spPr/>
      <dgm:t>
        <a:bodyPr/>
        <a:lstStyle/>
        <a:p>
          <a:endParaRPr lang="fi-FI"/>
        </a:p>
      </dgm:t>
    </dgm:pt>
    <dgm:pt modelId="{F6557785-9285-41C8-B83F-FC5F897FFD56}" type="sibTrans" cxnId="{C505BE4B-241F-42E1-8E4C-1E287E8F47C3}">
      <dgm:prSet/>
      <dgm:spPr/>
      <dgm:t>
        <a:bodyPr/>
        <a:lstStyle/>
        <a:p>
          <a:endParaRPr lang="fi-FI"/>
        </a:p>
      </dgm:t>
    </dgm:pt>
    <dgm:pt modelId="{5E18852E-366F-4F97-AE62-67E2297FC57A}">
      <dgm:prSet phldrT="[Teksti]" custT="1"/>
      <dgm:spPr>
        <a:solidFill>
          <a:srgbClr val="FFC000"/>
        </a:solidFill>
        <a:ln>
          <a:noFill/>
        </a:ln>
      </dgm:spPr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fi-FI" sz="1800" b="1" dirty="0">
              <a:solidFill>
                <a:schemeClr val="tx1"/>
              </a:solidFill>
            </a:rPr>
            <a:t>Lisätä opiskelijoiden tietämystä magneettitutkimusprosessista ja siihen liittyvistä turvallisuustekijöistä ja -vaatimuksista.</a:t>
          </a:r>
        </a:p>
      </dgm:t>
    </dgm:pt>
    <dgm:pt modelId="{0ED03C3A-D139-4C5E-9ADA-0CA16478FED1}" type="parTrans" cxnId="{77B52638-798D-4831-87AA-47AF8A11996F}">
      <dgm:prSet/>
      <dgm:spPr/>
      <dgm:t>
        <a:bodyPr/>
        <a:lstStyle/>
        <a:p>
          <a:endParaRPr lang="fi-FI"/>
        </a:p>
      </dgm:t>
    </dgm:pt>
    <dgm:pt modelId="{8C4D9A42-35F1-4480-B38C-7A977766EC2E}" type="sibTrans" cxnId="{77B52638-798D-4831-87AA-47AF8A11996F}">
      <dgm:prSet/>
      <dgm:spPr/>
      <dgm:t>
        <a:bodyPr/>
        <a:lstStyle/>
        <a:p>
          <a:endParaRPr lang="fi-FI"/>
        </a:p>
      </dgm:t>
    </dgm:pt>
    <dgm:pt modelId="{351AE9AC-0BE5-41EA-AA5B-ECBDD88F2727}">
      <dgm:prSet phldrT="[Teksti]"/>
      <dgm:spPr>
        <a:solidFill>
          <a:srgbClr val="FFC000"/>
        </a:solidFill>
        <a:ln>
          <a:noFill/>
        </a:ln>
      </dgm:spPr>
      <dgm:t>
        <a:bodyPr/>
        <a:lstStyle/>
        <a:p>
          <a:pPr>
            <a:buNone/>
          </a:pPr>
          <a:r>
            <a:rPr lang="fi-FI" sz="2300" b="1" dirty="0">
              <a:solidFill>
                <a:schemeClr val="tx1"/>
              </a:solidFill>
            </a:rPr>
            <a:t>TARKOITUKSENA</a:t>
          </a:r>
        </a:p>
      </dgm:t>
    </dgm:pt>
    <dgm:pt modelId="{470A0B7A-7333-414E-9300-1EE20FD1BC77}" type="parTrans" cxnId="{3A0A11C5-8862-4183-BECB-A91F0BFDE282}">
      <dgm:prSet/>
      <dgm:spPr/>
      <dgm:t>
        <a:bodyPr/>
        <a:lstStyle/>
        <a:p>
          <a:endParaRPr lang="fi-FI"/>
        </a:p>
      </dgm:t>
    </dgm:pt>
    <dgm:pt modelId="{FAD19032-1556-46ED-BB33-ABE83CDECCEE}" type="sibTrans" cxnId="{3A0A11C5-8862-4183-BECB-A91F0BFDE282}">
      <dgm:prSet/>
      <dgm:spPr/>
      <dgm:t>
        <a:bodyPr/>
        <a:lstStyle/>
        <a:p>
          <a:endParaRPr lang="fi-FI"/>
        </a:p>
      </dgm:t>
    </dgm:pt>
    <dgm:pt modelId="{0CD60427-921A-4CA4-AD1D-1CF18A60D405}">
      <dgm:prSet phldrT="[Teksti]" custT="1"/>
      <dgm:spPr>
        <a:solidFill>
          <a:srgbClr val="FFC000"/>
        </a:solidFill>
        <a:ln>
          <a:noFill/>
        </a:ln>
      </dgm:spPr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fi-FI" sz="1800" b="1" dirty="0">
              <a:solidFill>
                <a:schemeClr val="tx1"/>
              </a:solidFill>
            </a:rPr>
            <a:t>Tuottaa verkko-oppimateriaali osaksi röntgenhoitajaopiskelijoiden magneettikuvantamisen opintojaksoa.</a:t>
          </a:r>
        </a:p>
      </dgm:t>
    </dgm:pt>
    <dgm:pt modelId="{88F4D1C8-CCA7-4359-A570-F6A77B4A33F6}" type="parTrans" cxnId="{FA5E9640-5AA6-4EC6-828A-8BD24E74CD83}">
      <dgm:prSet/>
      <dgm:spPr/>
      <dgm:t>
        <a:bodyPr/>
        <a:lstStyle/>
        <a:p>
          <a:endParaRPr lang="fi-FI"/>
        </a:p>
      </dgm:t>
    </dgm:pt>
    <dgm:pt modelId="{ACE0A36A-CED2-4AFD-B74A-4444352DCF9A}" type="sibTrans" cxnId="{FA5E9640-5AA6-4EC6-828A-8BD24E74CD83}">
      <dgm:prSet/>
      <dgm:spPr/>
      <dgm:t>
        <a:bodyPr/>
        <a:lstStyle/>
        <a:p>
          <a:endParaRPr lang="fi-FI"/>
        </a:p>
      </dgm:t>
    </dgm:pt>
    <dgm:pt modelId="{67EED7A0-A070-496B-81F0-EB37F954CBC4}">
      <dgm:prSet phldrT="[Teksti]"/>
      <dgm:spPr>
        <a:solidFill>
          <a:srgbClr val="FFC000"/>
        </a:solidFill>
        <a:ln>
          <a:noFill/>
        </a:ln>
      </dgm:spPr>
      <dgm:t>
        <a:bodyPr/>
        <a:lstStyle/>
        <a:p>
          <a:pPr>
            <a:buNone/>
          </a:pPr>
          <a:r>
            <a:rPr lang="fi-FI" sz="2900" b="1" dirty="0">
              <a:solidFill>
                <a:schemeClr val="tx1"/>
              </a:solidFill>
            </a:rPr>
            <a:t>TUOTE</a:t>
          </a:r>
        </a:p>
      </dgm:t>
    </dgm:pt>
    <dgm:pt modelId="{08DC2C6C-2A0F-43B9-83A3-3043741263DF}" type="parTrans" cxnId="{4B46AEDF-CC73-4A73-8B48-A08CF696EAA4}">
      <dgm:prSet/>
      <dgm:spPr/>
      <dgm:t>
        <a:bodyPr/>
        <a:lstStyle/>
        <a:p>
          <a:endParaRPr lang="fi-FI"/>
        </a:p>
      </dgm:t>
    </dgm:pt>
    <dgm:pt modelId="{2A748403-32B2-4857-A706-89C5DC64DEB5}" type="sibTrans" cxnId="{4B46AEDF-CC73-4A73-8B48-A08CF696EAA4}">
      <dgm:prSet/>
      <dgm:spPr/>
      <dgm:t>
        <a:bodyPr/>
        <a:lstStyle/>
        <a:p>
          <a:endParaRPr lang="fi-FI"/>
        </a:p>
      </dgm:t>
    </dgm:pt>
    <dgm:pt modelId="{95955B62-E8C9-4FD1-A03E-58C584061DB8}">
      <dgm:prSet phldrT="[Teksti]" custT="1"/>
      <dgm:spPr>
        <a:solidFill>
          <a:srgbClr val="FFC000"/>
        </a:solidFill>
        <a:ln>
          <a:noFill/>
        </a:ln>
      </dgm:spPr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fi-FI" sz="1800" b="1" dirty="0">
              <a:solidFill>
                <a:schemeClr val="tx1"/>
              </a:solidFill>
            </a:rPr>
            <a:t>Verkkokurssi Moodle-oppimisympäristössä</a:t>
          </a:r>
        </a:p>
      </dgm:t>
    </dgm:pt>
    <dgm:pt modelId="{DDA4DFD6-50B5-4DE4-A6F1-43CD64CF5AB3}" type="parTrans" cxnId="{3CB39DEE-9670-49B6-A3A3-069438078708}">
      <dgm:prSet/>
      <dgm:spPr/>
      <dgm:t>
        <a:bodyPr/>
        <a:lstStyle/>
        <a:p>
          <a:endParaRPr lang="fi-FI"/>
        </a:p>
      </dgm:t>
    </dgm:pt>
    <dgm:pt modelId="{5AAC1B79-81DE-437C-A6AD-D32EF65F2844}" type="sibTrans" cxnId="{3CB39DEE-9670-49B6-A3A3-069438078708}">
      <dgm:prSet/>
      <dgm:spPr/>
      <dgm:t>
        <a:bodyPr/>
        <a:lstStyle/>
        <a:p>
          <a:endParaRPr lang="fi-FI"/>
        </a:p>
      </dgm:t>
    </dgm:pt>
    <dgm:pt modelId="{68879FA8-0959-417B-BB9D-6D4D6D68C73B}" type="pres">
      <dgm:prSet presAssocID="{36B0BDBB-6622-49B3-9107-052DEFC963DC}" presName="linear" presStyleCnt="0">
        <dgm:presLayoutVars>
          <dgm:dir/>
          <dgm:resizeHandles val="exact"/>
        </dgm:presLayoutVars>
      </dgm:prSet>
      <dgm:spPr/>
    </dgm:pt>
    <dgm:pt modelId="{49BDD161-7777-48C0-9F8E-A51086B76189}" type="pres">
      <dgm:prSet presAssocID="{FA44310B-9B24-43CD-8410-9E7A9C2762DD}" presName="comp" presStyleCnt="0"/>
      <dgm:spPr/>
    </dgm:pt>
    <dgm:pt modelId="{F0F82C4A-5C8F-4458-9A6D-EC3CAD500692}" type="pres">
      <dgm:prSet presAssocID="{FA44310B-9B24-43CD-8410-9E7A9C2762DD}" presName="box" presStyleLbl="node1" presStyleIdx="0" presStyleCnt="3"/>
      <dgm:spPr/>
    </dgm:pt>
    <dgm:pt modelId="{6441B5E2-7DE2-4EA3-BC2B-BFE784DD4B1B}" type="pres">
      <dgm:prSet presAssocID="{FA44310B-9B24-43CD-8410-9E7A9C2762DD}" presName="img" presStyleLbl="fgImgPlace1" presStyleIdx="0" presStyleCnt="3"/>
      <dgm:spPr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lum bright="-100000" contrast="10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000" r="-2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vot päässä tasaisella täytöllä"/>
        </a:ext>
      </dgm:extLst>
    </dgm:pt>
    <dgm:pt modelId="{C6D5F2D8-E5DE-4BAE-B42A-191A8A11978D}" type="pres">
      <dgm:prSet presAssocID="{FA44310B-9B24-43CD-8410-9E7A9C2762DD}" presName="text" presStyleLbl="node1" presStyleIdx="0" presStyleCnt="3">
        <dgm:presLayoutVars>
          <dgm:bulletEnabled val="1"/>
        </dgm:presLayoutVars>
      </dgm:prSet>
      <dgm:spPr/>
    </dgm:pt>
    <dgm:pt modelId="{9E3CEFA1-81F2-445D-9545-D195579022BC}" type="pres">
      <dgm:prSet presAssocID="{F6557785-9285-41C8-B83F-FC5F897FFD56}" presName="spacer" presStyleCnt="0"/>
      <dgm:spPr/>
    </dgm:pt>
    <dgm:pt modelId="{CF95B299-2CDE-4894-93DE-EEFFD8A33F1E}" type="pres">
      <dgm:prSet presAssocID="{351AE9AC-0BE5-41EA-AA5B-ECBDD88F2727}" presName="comp" presStyleCnt="0"/>
      <dgm:spPr/>
    </dgm:pt>
    <dgm:pt modelId="{FEC24FFB-CE19-4274-9C2D-1E0109EC38E7}" type="pres">
      <dgm:prSet presAssocID="{351AE9AC-0BE5-41EA-AA5B-ECBDD88F2727}" presName="box" presStyleLbl="node1" presStyleIdx="1" presStyleCnt="3"/>
      <dgm:spPr/>
    </dgm:pt>
    <dgm:pt modelId="{FB13DCE7-6C26-47C0-B901-E9588578DC1F}" type="pres">
      <dgm:prSet presAssocID="{351AE9AC-0BE5-41EA-AA5B-ECBDD88F2727}" presName="img" presStyleLbl="fgImgPlace1" presStyleIdx="1" presStyleCnt="3"/>
      <dgm:spPr>
        <a:blipFill>
          <a:blip xmlns:r="http://schemas.openxmlformats.org/officeDocument/2006/relationships" r:embed="rId3">
            <a:duotone>
              <a:prstClr val="black"/>
              <a:schemeClr val="tx2">
                <a:tint val="45000"/>
                <a:satMod val="400000"/>
              </a:schemeClr>
            </a:duotone>
            <a:lum bright="-100000" contrast="-10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ikealle osoittava rystypuolen etusormi tasaisella täytöllä"/>
        </a:ext>
      </dgm:extLst>
    </dgm:pt>
    <dgm:pt modelId="{7441E978-C5DD-4050-B6C2-AB4755E3F8B1}" type="pres">
      <dgm:prSet presAssocID="{351AE9AC-0BE5-41EA-AA5B-ECBDD88F2727}" presName="text" presStyleLbl="node1" presStyleIdx="1" presStyleCnt="3">
        <dgm:presLayoutVars>
          <dgm:bulletEnabled val="1"/>
        </dgm:presLayoutVars>
      </dgm:prSet>
      <dgm:spPr/>
    </dgm:pt>
    <dgm:pt modelId="{6F5E0C24-486A-4584-8F34-F211C1489EE9}" type="pres">
      <dgm:prSet presAssocID="{FAD19032-1556-46ED-BB33-ABE83CDECCEE}" presName="spacer" presStyleCnt="0"/>
      <dgm:spPr/>
    </dgm:pt>
    <dgm:pt modelId="{A8233E57-25DF-47A8-9B7E-CB37356EDA88}" type="pres">
      <dgm:prSet presAssocID="{67EED7A0-A070-496B-81F0-EB37F954CBC4}" presName="comp" presStyleCnt="0"/>
      <dgm:spPr/>
    </dgm:pt>
    <dgm:pt modelId="{02D4BAF4-7BE3-4280-B45B-2DEC8C77CB0C}" type="pres">
      <dgm:prSet presAssocID="{67EED7A0-A070-496B-81F0-EB37F954CBC4}" presName="box" presStyleLbl="node1" presStyleIdx="2" presStyleCnt="3"/>
      <dgm:spPr/>
    </dgm:pt>
    <dgm:pt modelId="{1422A3E5-4A4F-4448-BC2B-E81A9CBAFEAC}" type="pres">
      <dgm:prSet presAssocID="{67EED7A0-A070-496B-81F0-EB37F954CBC4}" presName="img" presStyleLbl="fgImgPlace1" presStyleIdx="2" presStyleCnt="3"/>
      <dgm:spPr>
        <a:blipFill>
          <a:blip xmlns:r="http://schemas.openxmlformats.org/officeDocument/2006/relationships" r:embed="rId5">
            <a:duotone>
              <a:prstClr val="black"/>
              <a:schemeClr val="tx2">
                <a:tint val="45000"/>
                <a:satMod val="400000"/>
              </a:schemeClr>
            </a:duotone>
            <a:lum bright="-100000" contrast="-10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tä-oppimisen kieli tasaisella täytöllä"/>
        </a:ext>
      </dgm:extLst>
    </dgm:pt>
    <dgm:pt modelId="{577A83E3-090A-4E8E-8F57-6C8126200A67}" type="pres">
      <dgm:prSet presAssocID="{67EED7A0-A070-496B-81F0-EB37F954CBC4}" presName="text" presStyleLbl="node1" presStyleIdx="2" presStyleCnt="3">
        <dgm:presLayoutVars>
          <dgm:bulletEnabled val="1"/>
        </dgm:presLayoutVars>
      </dgm:prSet>
      <dgm:spPr/>
    </dgm:pt>
  </dgm:ptLst>
  <dgm:cxnLst>
    <dgm:cxn modelId="{E372622E-C0BC-464E-BA42-C2B63412412B}" type="presOf" srcId="{5E18852E-366F-4F97-AE62-67E2297FC57A}" destId="{F0F82C4A-5C8F-4458-9A6D-EC3CAD500692}" srcOrd="0" destOrd="1" presId="urn:microsoft.com/office/officeart/2005/8/layout/vList4"/>
    <dgm:cxn modelId="{77B52638-798D-4831-87AA-47AF8A11996F}" srcId="{FA44310B-9B24-43CD-8410-9E7A9C2762DD}" destId="{5E18852E-366F-4F97-AE62-67E2297FC57A}" srcOrd="0" destOrd="0" parTransId="{0ED03C3A-D139-4C5E-9ADA-0CA16478FED1}" sibTransId="{8C4D9A42-35F1-4480-B38C-7A977766EC2E}"/>
    <dgm:cxn modelId="{FA5E9640-5AA6-4EC6-828A-8BD24E74CD83}" srcId="{351AE9AC-0BE5-41EA-AA5B-ECBDD88F2727}" destId="{0CD60427-921A-4CA4-AD1D-1CF18A60D405}" srcOrd="0" destOrd="0" parTransId="{88F4D1C8-CCA7-4359-A570-F6A77B4A33F6}" sibTransId="{ACE0A36A-CED2-4AFD-B74A-4444352DCF9A}"/>
    <dgm:cxn modelId="{C505BE4B-241F-42E1-8E4C-1E287E8F47C3}" srcId="{36B0BDBB-6622-49B3-9107-052DEFC963DC}" destId="{FA44310B-9B24-43CD-8410-9E7A9C2762DD}" srcOrd="0" destOrd="0" parTransId="{030A1F59-FC1B-4BB2-9C60-767A36E40067}" sibTransId="{F6557785-9285-41C8-B83F-FC5F897FFD56}"/>
    <dgm:cxn modelId="{EF56FB74-B082-4557-9B2D-18CEE6AE7D9B}" type="presOf" srcId="{0CD60427-921A-4CA4-AD1D-1CF18A60D405}" destId="{7441E978-C5DD-4050-B6C2-AB4755E3F8B1}" srcOrd="1" destOrd="1" presId="urn:microsoft.com/office/officeart/2005/8/layout/vList4"/>
    <dgm:cxn modelId="{6BE0F05A-0843-4B66-8CDE-870ED85DEBD7}" type="presOf" srcId="{0CD60427-921A-4CA4-AD1D-1CF18A60D405}" destId="{FEC24FFB-CE19-4274-9C2D-1E0109EC38E7}" srcOrd="0" destOrd="1" presId="urn:microsoft.com/office/officeart/2005/8/layout/vList4"/>
    <dgm:cxn modelId="{7233FD8A-326C-4EBF-AF08-52B9B03E4942}" type="presOf" srcId="{5E18852E-366F-4F97-AE62-67E2297FC57A}" destId="{C6D5F2D8-E5DE-4BAE-B42A-191A8A11978D}" srcOrd="1" destOrd="1" presId="urn:microsoft.com/office/officeart/2005/8/layout/vList4"/>
    <dgm:cxn modelId="{54C38995-ACAB-4176-91B7-1ADD9BE7D197}" type="presOf" srcId="{FA44310B-9B24-43CD-8410-9E7A9C2762DD}" destId="{F0F82C4A-5C8F-4458-9A6D-EC3CAD500692}" srcOrd="0" destOrd="0" presId="urn:microsoft.com/office/officeart/2005/8/layout/vList4"/>
    <dgm:cxn modelId="{83845BB3-DA4E-45FE-ADB9-F9D55EE4ECD6}" type="presOf" srcId="{67EED7A0-A070-496B-81F0-EB37F954CBC4}" destId="{577A83E3-090A-4E8E-8F57-6C8126200A67}" srcOrd="1" destOrd="0" presId="urn:microsoft.com/office/officeart/2005/8/layout/vList4"/>
    <dgm:cxn modelId="{4C948DB8-07AD-4DBF-ADAA-6473A92152BB}" type="presOf" srcId="{95955B62-E8C9-4FD1-A03E-58C584061DB8}" destId="{02D4BAF4-7BE3-4280-B45B-2DEC8C77CB0C}" srcOrd="0" destOrd="1" presId="urn:microsoft.com/office/officeart/2005/8/layout/vList4"/>
    <dgm:cxn modelId="{3A0A11C5-8862-4183-BECB-A91F0BFDE282}" srcId="{36B0BDBB-6622-49B3-9107-052DEFC963DC}" destId="{351AE9AC-0BE5-41EA-AA5B-ECBDD88F2727}" srcOrd="1" destOrd="0" parTransId="{470A0B7A-7333-414E-9300-1EE20FD1BC77}" sibTransId="{FAD19032-1556-46ED-BB33-ABE83CDECCEE}"/>
    <dgm:cxn modelId="{9CEAF4CA-8266-4FA3-A3FC-DC7D76F0056C}" type="presOf" srcId="{67EED7A0-A070-496B-81F0-EB37F954CBC4}" destId="{02D4BAF4-7BE3-4280-B45B-2DEC8C77CB0C}" srcOrd="0" destOrd="0" presId="urn:microsoft.com/office/officeart/2005/8/layout/vList4"/>
    <dgm:cxn modelId="{4B46AEDF-CC73-4A73-8B48-A08CF696EAA4}" srcId="{36B0BDBB-6622-49B3-9107-052DEFC963DC}" destId="{67EED7A0-A070-496B-81F0-EB37F954CBC4}" srcOrd="2" destOrd="0" parTransId="{08DC2C6C-2A0F-43B9-83A3-3043741263DF}" sibTransId="{2A748403-32B2-4857-A706-89C5DC64DEB5}"/>
    <dgm:cxn modelId="{A025ADEC-B52C-48EE-BD15-A6134183D57C}" type="presOf" srcId="{95955B62-E8C9-4FD1-A03E-58C584061DB8}" destId="{577A83E3-090A-4E8E-8F57-6C8126200A67}" srcOrd="1" destOrd="1" presId="urn:microsoft.com/office/officeart/2005/8/layout/vList4"/>
    <dgm:cxn modelId="{B6E22AED-B639-45F3-A02F-2DF1EFBA9AB0}" type="presOf" srcId="{351AE9AC-0BE5-41EA-AA5B-ECBDD88F2727}" destId="{7441E978-C5DD-4050-B6C2-AB4755E3F8B1}" srcOrd="1" destOrd="0" presId="urn:microsoft.com/office/officeart/2005/8/layout/vList4"/>
    <dgm:cxn modelId="{3CB39DEE-9670-49B6-A3A3-069438078708}" srcId="{67EED7A0-A070-496B-81F0-EB37F954CBC4}" destId="{95955B62-E8C9-4FD1-A03E-58C584061DB8}" srcOrd="0" destOrd="0" parTransId="{DDA4DFD6-50B5-4DE4-A6F1-43CD64CF5AB3}" sibTransId="{5AAC1B79-81DE-437C-A6AD-D32EF65F2844}"/>
    <dgm:cxn modelId="{7CF806F5-E3BB-4E45-875D-D0B1E9BF0547}" type="presOf" srcId="{FA44310B-9B24-43CD-8410-9E7A9C2762DD}" destId="{C6D5F2D8-E5DE-4BAE-B42A-191A8A11978D}" srcOrd="1" destOrd="0" presId="urn:microsoft.com/office/officeart/2005/8/layout/vList4"/>
    <dgm:cxn modelId="{A4D26FF8-51F5-449A-B784-E36F8338596E}" type="presOf" srcId="{36B0BDBB-6622-49B3-9107-052DEFC963DC}" destId="{68879FA8-0959-417B-BB9D-6D4D6D68C73B}" srcOrd="0" destOrd="0" presId="urn:microsoft.com/office/officeart/2005/8/layout/vList4"/>
    <dgm:cxn modelId="{EFF5E5F8-9CCD-474C-8751-7F4AE5E6D74A}" type="presOf" srcId="{351AE9AC-0BE5-41EA-AA5B-ECBDD88F2727}" destId="{FEC24FFB-CE19-4274-9C2D-1E0109EC38E7}" srcOrd="0" destOrd="0" presId="urn:microsoft.com/office/officeart/2005/8/layout/vList4"/>
    <dgm:cxn modelId="{8767E319-051C-48F7-AD7B-0995E7707547}" type="presParOf" srcId="{68879FA8-0959-417B-BB9D-6D4D6D68C73B}" destId="{49BDD161-7777-48C0-9F8E-A51086B76189}" srcOrd="0" destOrd="0" presId="urn:microsoft.com/office/officeart/2005/8/layout/vList4"/>
    <dgm:cxn modelId="{753B2BB5-7093-4DE4-9168-0B3176FD403C}" type="presParOf" srcId="{49BDD161-7777-48C0-9F8E-A51086B76189}" destId="{F0F82C4A-5C8F-4458-9A6D-EC3CAD500692}" srcOrd="0" destOrd="0" presId="urn:microsoft.com/office/officeart/2005/8/layout/vList4"/>
    <dgm:cxn modelId="{01A8FF4C-F22A-45CF-B103-86345ABD75C5}" type="presParOf" srcId="{49BDD161-7777-48C0-9F8E-A51086B76189}" destId="{6441B5E2-7DE2-4EA3-BC2B-BFE784DD4B1B}" srcOrd="1" destOrd="0" presId="urn:microsoft.com/office/officeart/2005/8/layout/vList4"/>
    <dgm:cxn modelId="{5697DCF4-9978-4040-B83C-0412175990B3}" type="presParOf" srcId="{49BDD161-7777-48C0-9F8E-A51086B76189}" destId="{C6D5F2D8-E5DE-4BAE-B42A-191A8A11978D}" srcOrd="2" destOrd="0" presId="urn:microsoft.com/office/officeart/2005/8/layout/vList4"/>
    <dgm:cxn modelId="{23DC0A0C-AE05-449D-A770-C4DFDC254B56}" type="presParOf" srcId="{68879FA8-0959-417B-BB9D-6D4D6D68C73B}" destId="{9E3CEFA1-81F2-445D-9545-D195579022BC}" srcOrd="1" destOrd="0" presId="urn:microsoft.com/office/officeart/2005/8/layout/vList4"/>
    <dgm:cxn modelId="{3F60CE5F-E85C-48B3-B754-36B70F15789B}" type="presParOf" srcId="{68879FA8-0959-417B-BB9D-6D4D6D68C73B}" destId="{CF95B299-2CDE-4894-93DE-EEFFD8A33F1E}" srcOrd="2" destOrd="0" presId="urn:microsoft.com/office/officeart/2005/8/layout/vList4"/>
    <dgm:cxn modelId="{3240A926-2826-46D7-9E0C-525C5D328088}" type="presParOf" srcId="{CF95B299-2CDE-4894-93DE-EEFFD8A33F1E}" destId="{FEC24FFB-CE19-4274-9C2D-1E0109EC38E7}" srcOrd="0" destOrd="0" presId="urn:microsoft.com/office/officeart/2005/8/layout/vList4"/>
    <dgm:cxn modelId="{9E80EF0F-B3DF-4DF1-AE75-7FE19C17A872}" type="presParOf" srcId="{CF95B299-2CDE-4894-93DE-EEFFD8A33F1E}" destId="{FB13DCE7-6C26-47C0-B901-E9588578DC1F}" srcOrd="1" destOrd="0" presId="urn:microsoft.com/office/officeart/2005/8/layout/vList4"/>
    <dgm:cxn modelId="{B0324220-B5AC-45A8-808C-7BD4120F3944}" type="presParOf" srcId="{CF95B299-2CDE-4894-93DE-EEFFD8A33F1E}" destId="{7441E978-C5DD-4050-B6C2-AB4755E3F8B1}" srcOrd="2" destOrd="0" presId="urn:microsoft.com/office/officeart/2005/8/layout/vList4"/>
    <dgm:cxn modelId="{EB2D6629-3953-4D5C-9E8F-EEE0A7F66D6B}" type="presParOf" srcId="{68879FA8-0959-417B-BB9D-6D4D6D68C73B}" destId="{6F5E0C24-486A-4584-8F34-F211C1489EE9}" srcOrd="3" destOrd="0" presId="urn:microsoft.com/office/officeart/2005/8/layout/vList4"/>
    <dgm:cxn modelId="{F532476F-014B-4A51-B1F0-5EF54256BE3F}" type="presParOf" srcId="{68879FA8-0959-417B-BB9D-6D4D6D68C73B}" destId="{A8233E57-25DF-47A8-9B7E-CB37356EDA88}" srcOrd="4" destOrd="0" presId="urn:microsoft.com/office/officeart/2005/8/layout/vList4"/>
    <dgm:cxn modelId="{A6CB971A-5E48-4A0B-ACB7-E3F86B91F2A6}" type="presParOf" srcId="{A8233E57-25DF-47A8-9B7E-CB37356EDA88}" destId="{02D4BAF4-7BE3-4280-B45B-2DEC8C77CB0C}" srcOrd="0" destOrd="0" presId="urn:microsoft.com/office/officeart/2005/8/layout/vList4"/>
    <dgm:cxn modelId="{1EE971A7-19DC-4DFA-80B3-ED5AE0C1C27C}" type="presParOf" srcId="{A8233E57-25DF-47A8-9B7E-CB37356EDA88}" destId="{1422A3E5-4A4F-4448-BC2B-E81A9CBAFEAC}" srcOrd="1" destOrd="0" presId="urn:microsoft.com/office/officeart/2005/8/layout/vList4"/>
    <dgm:cxn modelId="{562B3388-81BB-4374-9EBB-0D3A2261ABC0}" type="presParOf" srcId="{A8233E57-25DF-47A8-9B7E-CB37356EDA88}" destId="{577A83E3-090A-4E8E-8F57-6C8126200A6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82C4A-5C8F-4458-9A6D-EC3CAD500692}">
      <dsp:nvSpPr>
        <dsp:cNvPr id="0" name=""/>
        <dsp:cNvSpPr/>
      </dsp:nvSpPr>
      <dsp:spPr>
        <a:xfrm>
          <a:off x="0" y="0"/>
          <a:ext cx="6921661" cy="144259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 dirty="0">
              <a:solidFill>
                <a:schemeClr val="tx1"/>
              </a:solidFill>
            </a:rPr>
            <a:t>TAVOITTEENA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fi-FI" sz="1800" b="1" kern="1200" dirty="0">
              <a:solidFill>
                <a:schemeClr val="tx1"/>
              </a:solidFill>
            </a:rPr>
            <a:t>Lisätä opiskelijoiden tietämystä magneettitutkimusprosessista ja siihen liittyvistä turvallisuustekijöistä ja -vaatimuksista.</a:t>
          </a:r>
        </a:p>
      </dsp:txBody>
      <dsp:txXfrm>
        <a:off x="1528591" y="0"/>
        <a:ext cx="5393069" cy="1442593"/>
      </dsp:txXfrm>
    </dsp:sp>
    <dsp:sp modelId="{6441B5E2-7DE2-4EA3-BC2B-BFE784DD4B1B}">
      <dsp:nvSpPr>
        <dsp:cNvPr id="0" name=""/>
        <dsp:cNvSpPr/>
      </dsp:nvSpPr>
      <dsp:spPr>
        <a:xfrm>
          <a:off x="144259" y="144259"/>
          <a:ext cx="1384332" cy="11540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lum bright="-100000" contrast="10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000" r="-2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C24FFB-CE19-4274-9C2D-1E0109EC38E7}">
      <dsp:nvSpPr>
        <dsp:cNvPr id="0" name=""/>
        <dsp:cNvSpPr/>
      </dsp:nvSpPr>
      <dsp:spPr>
        <a:xfrm>
          <a:off x="0" y="1586853"/>
          <a:ext cx="6921661" cy="144259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 dirty="0">
              <a:solidFill>
                <a:schemeClr val="tx1"/>
              </a:solidFill>
            </a:rPr>
            <a:t>TARKOITUKSENA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fi-FI" sz="1800" b="1" kern="1200" dirty="0">
              <a:solidFill>
                <a:schemeClr val="tx1"/>
              </a:solidFill>
            </a:rPr>
            <a:t>Tuottaa verkko-oppimateriaali osaksi röntgenhoitajaopiskelijoiden magneettikuvantamisen opintojaksoa.</a:t>
          </a:r>
        </a:p>
      </dsp:txBody>
      <dsp:txXfrm>
        <a:off x="1528591" y="1586853"/>
        <a:ext cx="5393069" cy="1442593"/>
      </dsp:txXfrm>
    </dsp:sp>
    <dsp:sp modelId="{FB13DCE7-6C26-47C0-B901-E9588578DC1F}">
      <dsp:nvSpPr>
        <dsp:cNvPr id="0" name=""/>
        <dsp:cNvSpPr/>
      </dsp:nvSpPr>
      <dsp:spPr>
        <a:xfrm>
          <a:off x="144259" y="1731112"/>
          <a:ext cx="1384332" cy="11540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duotone>
              <a:prstClr val="black"/>
              <a:schemeClr val="tx2">
                <a:tint val="45000"/>
                <a:satMod val="400000"/>
              </a:schemeClr>
            </a:duotone>
            <a:lum bright="-100000" contrast="-10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4BAF4-7BE3-4280-B45B-2DEC8C77CB0C}">
      <dsp:nvSpPr>
        <dsp:cNvPr id="0" name=""/>
        <dsp:cNvSpPr/>
      </dsp:nvSpPr>
      <dsp:spPr>
        <a:xfrm>
          <a:off x="0" y="3173706"/>
          <a:ext cx="6921661" cy="144259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b="1" kern="1200" dirty="0">
              <a:solidFill>
                <a:schemeClr val="tx1"/>
              </a:solidFill>
            </a:rPr>
            <a:t>TUOTE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fi-FI" sz="1800" b="1" kern="1200" dirty="0">
              <a:solidFill>
                <a:schemeClr val="tx1"/>
              </a:solidFill>
            </a:rPr>
            <a:t>Verkkokurssi Moodle-oppimisympäristössä</a:t>
          </a:r>
        </a:p>
      </dsp:txBody>
      <dsp:txXfrm>
        <a:off x="1528591" y="3173706"/>
        <a:ext cx="5393069" cy="1442593"/>
      </dsp:txXfrm>
    </dsp:sp>
    <dsp:sp modelId="{1422A3E5-4A4F-4448-BC2B-E81A9CBAFEAC}">
      <dsp:nvSpPr>
        <dsp:cNvPr id="0" name=""/>
        <dsp:cNvSpPr/>
      </dsp:nvSpPr>
      <dsp:spPr>
        <a:xfrm>
          <a:off x="144259" y="3317965"/>
          <a:ext cx="1384332" cy="11540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duotone>
              <a:prstClr val="black"/>
              <a:schemeClr val="tx2">
                <a:tint val="45000"/>
                <a:satMod val="400000"/>
              </a:schemeClr>
            </a:duotone>
            <a:lum bright="-100000" contrast="-10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13.png"/><Relationship Id="rId3" Type="http://schemas.openxmlformats.org/officeDocument/2006/relationships/image" Target="../media/image2.svg"/><Relationship Id="rId7" Type="http://schemas.openxmlformats.org/officeDocument/2006/relationships/diagramColors" Target="../diagrams/colors1.xml"/><Relationship Id="rId12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11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14.jpg"/><Relationship Id="rId10" Type="http://schemas.openxmlformats.org/officeDocument/2006/relationships/image" Target="../media/image10.svg"/><Relationship Id="rId4" Type="http://schemas.openxmlformats.org/officeDocument/2006/relationships/diagramData" Target="../diagrams/data1.xml"/><Relationship Id="rId9" Type="http://schemas.openxmlformats.org/officeDocument/2006/relationships/image" Target="../media/image9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5DCD1D89-450F-4AD2-9ACB-B29799C3C8AE}"/>
              </a:ext>
            </a:extLst>
          </p:cNvPr>
          <p:cNvSpPr/>
          <p:nvPr/>
        </p:nvSpPr>
        <p:spPr>
          <a:xfrm>
            <a:off x="115746" y="92598"/>
            <a:ext cx="7014259" cy="15741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MAGNEETTITUTKIMUKSET TUTUIKSI</a:t>
            </a:r>
          </a:p>
          <a:p>
            <a:pPr algn="ctr"/>
            <a:endParaRPr lang="fi-FI" sz="2400" b="1" dirty="0">
              <a:solidFill>
                <a:schemeClr val="tx1"/>
              </a:solidFill>
            </a:endParaRPr>
          </a:p>
          <a:p>
            <a:pPr algn="ctr"/>
            <a:r>
              <a:rPr lang="fi-FI" b="1" dirty="0">
                <a:solidFill>
                  <a:schemeClr val="tx1"/>
                </a:solidFill>
              </a:rPr>
              <a:t>VERKKO-OPPIMATERIAALI RÖNTGENHOITAJAOPISKELIJOILLE</a:t>
            </a:r>
          </a:p>
        </p:txBody>
      </p:sp>
      <p:pic>
        <p:nvPicPr>
          <p:cNvPr id="6" name="Kuva 5" descr="Hampurilaisvalikkokuvake tasaisella täytöllä">
            <a:extLst>
              <a:ext uri="{FF2B5EF4-FFF2-40B4-BE49-F238E27FC236}">
                <a16:creationId xmlns:a16="http://schemas.microsoft.com/office/drawing/2014/main" id="{97BDEC7C-17EB-4B39-B853-84B687A875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79807" y="752333"/>
            <a:ext cx="381987" cy="381987"/>
          </a:xfrm>
          <a:prstGeom prst="rect">
            <a:avLst/>
          </a:prstGeom>
        </p:spPr>
      </p:pic>
      <p:graphicFrame>
        <p:nvGraphicFramePr>
          <p:cNvPr id="7" name="Kaaviokuva 6">
            <a:extLst>
              <a:ext uri="{FF2B5EF4-FFF2-40B4-BE49-F238E27FC236}">
                <a16:creationId xmlns:a16="http://schemas.microsoft.com/office/drawing/2014/main" id="{A9012397-660E-497E-9904-FF1BBA59AC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8526519"/>
              </p:ext>
            </p:extLst>
          </p:nvPr>
        </p:nvGraphicFramePr>
        <p:xfrm>
          <a:off x="115746" y="1958120"/>
          <a:ext cx="6921661" cy="46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1" name="Kuva 10" descr="Kaksoisnuolet tasaisella täytöllä">
            <a:extLst>
              <a:ext uri="{FF2B5EF4-FFF2-40B4-BE49-F238E27FC236}">
                <a16:creationId xmlns:a16="http://schemas.microsoft.com/office/drawing/2014/main" id="{0EA215C1-3FA7-4488-973F-D7D94491300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942574" y="194760"/>
            <a:ext cx="1471994" cy="1471994"/>
          </a:xfrm>
          <a:prstGeom prst="rect">
            <a:avLst/>
          </a:prstGeom>
        </p:spPr>
      </p:pic>
      <p:pic>
        <p:nvPicPr>
          <p:cNvPr id="13" name="Kuva 12" descr="Kaksoisnuolet tasaisella täytöllä">
            <a:extLst>
              <a:ext uri="{FF2B5EF4-FFF2-40B4-BE49-F238E27FC236}">
                <a16:creationId xmlns:a16="http://schemas.microsoft.com/office/drawing/2014/main" id="{408D047D-9C03-45C7-9BF7-959E21CCA75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113840" y="211227"/>
            <a:ext cx="1455527" cy="1455527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443C462F-8525-411C-AC66-379858164DD7}"/>
              </a:ext>
            </a:extLst>
          </p:cNvPr>
          <p:cNvSpPr txBox="1"/>
          <p:nvPr/>
        </p:nvSpPr>
        <p:spPr>
          <a:xfrm>
            <a:off x="9134475" y="746091"/>
            <a:ext cx="2661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solidFill>
                  <a:srgbClr val="FFC000"/>
                </a:solidFill>
              </a:rPr>
              <a:t>Jyri Tikkala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5AA5779-111E-4ABA-91E4-85D26B71BA26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469"/>
          <a:stretch/>
        </p:blipFill>
        <p:spPr>
          <a:xfrm>
            <a:off x="7178461" y="1958120"/>
            <a:ext cx="4781811" cy="4533900"/>
          </a:xfrm>
          <a:prstGeom prst="roundRect">
            <a:avLst>
              <a:gd name="adj" fmla="val 11111"/>
            </a:avLst>
          </a:prstGeom>
          <a:ln w="190500" cap="rnd">
            <a:solidFill>
              <a:srgbClr val="FFC00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2" name="Kuva 1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FC7B4E6D-4D7E-4A60-82B4-2086E4DE70E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475" y="6102625"/>
            <a:ext cx="2676525" cy="75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Corbel</vt:lpstr>
      <vt:lpstr>Wingdings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Jaronen (TAMK)</dc:creator>
  <cp:lastModifiedBy>Marja Jaronen (TAMK)</cp:lastModifiedBy>
  <cp:revision>2</cp:revision>
  <dcterms:created xsi:type="dcterms:W3CDTF">2021-11-28T22:59:47Z</dcterms:created>
  <dcterms:modified xsi:type="dcterms:W3CDTF">2022-01-07T11:20:10Z</dcterms:modified>
</cp:coreProperties>
</file>